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3" r:id="rId5"/>
    <p:sldId id="277" r:id="rId6"/>
    <p:sldId id="289" r:id="rId7"/>
    <p:sldId id="288" r:id="rId8"/>
    <p:sldId id="2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636C0-17A6-88CC-4D2F-282DA347FA58}" v="227" dt="2024-02-07T12:21:04.007"/>
    <p1510:client id="{B4F3FF95-B342-456B-B4BC-5D9F56E57C86}" v="6" dt="2024-02-06T06:25:31.649"/>
    <p1510:client id="{CF3336EC-58E0-B9BD-BC08-02B0B5B485A4}" v="1" dt="2024-02-05T16:26:24.593"/>
    <p1510:client id="{D52E43E9-6C77-44AA-8660-2EF624D37563}" v="6" dt="2024-02-05T16:18:39.149"/>
    <p1510:client id="{E69BD9E7-9C55-40F3-9A22-211F329F77A0}" v="148" dt="2024-02-05T18:57:42.608"/>
  </p1510:revLst>
</p1510:revInfo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2/8/2024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9486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317500"/>
          </a:effectLst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685" y="3820804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0685" y="4226974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0685" y="4613337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28" y="4999701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94222" y="1145254"/>
            <a:ext cx="4567666" cy="4688435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softEdge rad="317500"/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1264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354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354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8008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8097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097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80179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0269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0269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23511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4407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24407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6351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440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12919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98828" y="28440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90091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90091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283776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4481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187400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2047" y="3520411"/>
            <a:ext cx="4099187" cy="1123357"/>
          </a:xfrm>
        </p:spPr>
        <p:txBody>
          <a:bodyPr/>
          <a:lstStyle/>
          <a:p>
            <a:r>
              <a:rPr lang="en-US" sz="6600">
                <a:latin typeface="Baskerville Old Face"/>
              </a:rPr>
              <a:t>SMILE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2047" y="4768781"/>
            <a:ext cx="4099187" cy="10489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Smiling is the silent language </a:t>
            </a:r>
          </a:p>
          <a:p>
            <a:r>
              <a:rPr lang="en-US">
                <a:cs typeface="Calibri"/>
              </a:rPr>
              <a:t>Of  happiness</a:t>
            </a:r>
          </a:p>
          <a:p>
            <a:endParaRPr lang="en-US">
              <a:cs typeface="Calibri"/>
            </a:endParaRPr>
          </a:p>
        </p:txBody>
      </p:sp>
      <p:pic>
        <p:nvPicPr>
          <p:cNvPr id="11" name="Picture 11" descr="A person smiling with a flower earring&#10;&#10;Description automatically generated">
            <a:extLst>
              <a:ext uri="{FF2B5EF4-FFF2-40B4-BE49-F238E27FC236}">
                <a16:creationId xmlns:a16="http://schemas.microsoft.com/office/drawing/2014/main" id="{77EE6689-A4EF-46EA-8A39-D44FADB9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97" t="540" b="25405"/>
          <a:stretch/>
        </p:blipFill>
        <p:spPr>
          <a:xfrm>
            <a:off x="1451087" y="1088389"/>
            <a:ext cx="4544956" cy="46694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30F9704-F87E-BC70-AC84-E17B3C3A2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899" y="72148"/>
            <a:ext cx="3667125" cy="1095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AE7DE8-96FB-2C16-0735-504C115FA07B}"/>
              </a:ext>
            </a:extLst>
          </p:cNvPr>
          <p:cNvSpPr txBox="1"/>
          <p:nvPr/>
        </p:nvSpPr>
        <p:spPr>
          <a:xfrm>
            <a:off x="8297332" y="5894917"/>
            <a:ext cx="31591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Ashis Kumar Rakshit 2317469</a:t>
            </a:r>
            <a:br>
              <a:rPr lang="en-US">
                <a:solidFill>
                  <a:schemeClr val="bg1"/>
                </a:solidFill>
                <a:ea typeface="Calibri"/>
                <a:cs typeface="Calibri"/>
              </a:rPr>
            </a:b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Minal Devpriya 2317654</a:t>
            </a:r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/>
        </p:nvSpPr>
        <p:spPr>
          <a:xfrm>
            <a:off x="432000" y="432000"/>
            <a:ext cx="11374693" cy="89829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>
                <a:latin typeface="Baskerville Old Face"/>
              </a:rPr>
              <a:t>INTRODUCTION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7250A9-C023-121B-E72C-C4BA5289FB53}"/>
              </a:ext>
            </a:extLst>
          </p:cNvPr>
          <p:cNvSpPr txBox="1"/>
          <p:nvPr/>
        </p:nvSpPr>
        <p:spPr>
          <a:xfrm>
            <a:off x="768002" y="1335552"/>
            <a:ext cx="54613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Cavolini"/>
                <a:cs typeface="Calibri"/>
              </a:rPr>
              <a:t>The Science of Smiles</a:t>
            </a:r>
            <a:endParaRPr lang="en-US" sz="3200">
              <a:latin typeface="Cavolini"/>
            </a:endParaRPr>
          </a:p>
        </p:txBody>
      </p:sp>
      <p:pic>
        <p:nvPicPr>
          <p:cNvPr id="67" name="Picture 6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43FE782-E4FA-ED07-2F7E-01BFF9A1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48" y="5649533"/>
            <a:ext cx="3667125" cy="109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5C84E-64A8-CEA0-4082-D2CB3A9873A3}"/>
              </a:ext>
            </a:extLst>
          </p:cNvPr>
          <p:cNvSpPr txBox="1"/>
          <p:nvPr/>
        </p:nvSpPr>
        <p:spPr>
          <a:xfrm>
            <a:off x="989462" y="2183641"/>
            <a:ext cx="6863685" cy="2860358"/>
          </a:xfrm>
          <a:prstGeom prst="round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>
                <a:latin typeface="Baskerville Old Face"/>
                <a:cs typeface="Calibri"/>
              </a:rPr>
              <a:t>Makes you feel happy by releasing brain chemicals</a:t>
            </a:r>
            <a:endParaRPr lang="en-US"/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>
                <a:latin typeface="Baskerville Old Face"/>
                <a:cs typeface="Calibri"/>
              </a:rPr>
              <a:t>Shows joy and friendliness to others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>
                <a:latin typeface="Baskerville Old Face"/>
                <a:cs typeface="Calibri"/>
              </a:rPr>
              <a:t>Positive impact on mood and stress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177CEA-4F32-64AA-E484-1B97172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92932" y="1921847"/>
            <a:ext cx="3096761" cy="2885884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B6348-5AEC-61EE-4921-624B65A9B2EA}"/>
              </a:ext>
            </a:extLst>
          </p:cNvPr>
          <p:cNvSpPr txBox="1"/>
          <p:nvPr/>
        </p:nvSpPr>
        <p:spPr>
          <a:xfrm>
            <a:off x="8482542" y="2873374"/>
            <a:ext cx="248708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ADLaM Display"/>
                <a:ea typeface="ADLaM Display"/>
                <a:cs typeface="Calibri"/>
              </a:rPr>
              <a:t>How often do you find yourself smiling in a day ?</a:t>
            </a:r>
            <a:endParaRPr lang="en-US" sz="2000">
              <a:latin typeface="ADLaM Display"/>
              <a:ea typeface="ADLaM Display"/>
              <a:cs typeface="ADLaM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5877F-763A-4E82-BAA3-0C14CEC384BB}"/>
              </a:ext>
            </a:extLst>
          </p:cNvPr>
          <p:cNvSpPr txBox="1"/>
          <p:nvPr/>
        </p:nvSpPr>
        <p:spPr>
          <a:xfrm>
            <a:off x="556496" y="5301279"/>
            <a:ext cx="7728044" cy="970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Baskerville Old Face"/>
                <a:ea typeface="Calibri"/>
                <a:cs typeface="Calibri"/>
              </a:rPr>
              <a:t>"You are not fully dressed until you wear a smile on your face"</a:t>
            </a:r>
            <a:endParaRPr lang="en-US" sz="20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Baskerville Old Face"/>
                <a:ea typeface="Calibri"/>
                <a:cs typeface="Calibri"/>
              </a:rPr>
              <a:t>~ Mahatma Gandhi</a:t>
            </a:r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D43789F9-E04F-8BAC-FFB6-BAF57587ACBA}"/>
              </a:ext>
            </a:extLst>
          </p:cNvPr>
          <p:cNvSpPr txBox="1"/>
          <p:nvPr/>
        </p:nvSpPr>
        <p:spPr>
          <a:xfrm>
            <a:off x="6445723" y="241838"/>
            <a:ext cx="54249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Baskerville Old Face"/>
                <a:cs typeface="Calibri"/>
              </a:rPr>
              <a:t>The Power Of Smile</a:t>
            </a:r>
            <a:r>
              <a:rPr lang="en-US" sz="4400">
                <a:latin typeface="Baskerville Old Face"/>
                <a:cs typeface="Calibri"/>
              </a:rPr>
              <a:t> </a:t>
            </a:r>
            <a:endParaRPr lang="en-US" sz="4400">
              <a:latin typeface="Baskerville Old Face"/>
            </a:endParaRPr>
          </a:p>
        </p:txBody>
      </p:sp>
      <p:pic>
        <p:nvPicPr>
          <p:cNvPr id="2" name="The Power of Smile _ Amazing Benefits of Smiling _ Motivational Video">
            <a:hlinkClick r:id="" action="ppaction://media"/>
            <a:extLst>
              <a:ext uri="{FF2B5EF4-FFF2-40B4-BE49-F238E27FC236}">
                <a16:creationId xmlns:a16="http://schemas.microsoft.com/office/drawing/2014/main" id="{B0E3F7FB-DD04-C26F-4825-DFBEA3A5F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867" y="1331384"/>
            <a:ext cx="9594850" cy="4523317"/>
          </a:xfrm>
          <a:prstGeom prst="rect">
            <a:avLst/>
          </a:prstGeom>
        </p:spPr>
      </p:pic>
      <p:pic>
        <p:nvPicPr>
          <p:cNvPr id="4" name="Picture 3" descr="A qr code on a white background">
            <a:extLst>
              <a:ext uri="{FF2B5EF4-FFF2-40B4-BE49-F238E27FC236}">
                <a16:creationId xmlns:a16="http://schemas.microsoft.com/office/drawing/2014/main" id="{9FFDB600-0736-AB56-A889-AAB4399BA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12" y="61382"/>
            <a:ext cx="1324649" cy="1136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89FB0-77C4-ACE9-09DC-02DFE9EA8393}"/>
              </a:ext>
            </a:extLst>
          </p:cNvPr>
          <p:cNvSpPr txBox="1"/>
          <p:nvPr/>
        </p:nvSpPr>
        <p:spPr>
          <a:xfrm>
            <a:off x="1783292" y="6064249"/>
            <a:ext cx="8001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Baskerville Old Face"/>
                <a:ea typeface="Calibri"/>
                <a:cs typeface="Calibri"/>
              </a:rPr>
              <a:t>The Power of Smile by 'The Yoga Institute'</a:t>
            </a:r>
          </a:p>
        </p:txBody>
      </p:sp>
      <p:pic>
        <p:nvPicPr>
          <p:cNvPr id="7" name="Picture 6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EE68AC2-5E41-A571-39E1-31334FF8F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2448" y="5850617"/>
            <a:ext cx="29686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731891E-80B6-FD75-21CD-05739B892668}"/>
              </a:ext>
            </a:extLst>
          </p:cNvPr>
          <p:cNvSpPr txBox="1"/>
          <p:nvPr/>
        </p:nvSpPr>
        <p:spPr>
          <a:xfrm>
            <a:off x="6607790" y="545910"/>
            <a:ext cx="48733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Baskerville Old Face"/>
                <a:cs typeface="Calibri"/>
              </a:rPr>
              <a:t>Smiles and Well-being</a:t>
            </a:r>
            <a:endParaRPr lang="en-US" sz="4000" b="1">
              <a:latin typeface="Baskerville Old Fac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3010A9-4B00-67C0-BC75-D44836DFC3DD}"/>
              </a:ext>
            </a:extLst>
          </p:cNvPr>
          <p:cNvSpPr txBox="1"/>
          <p:nvPr/>
        </p:nvSpPr>
        <p:spPr>
          <a:xfrm>
            <a:off x="528850" y="1144312"/>
            <a:ext cx="10764671" cy="11526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Baskerville Old Face"/>
                <a:cs typeface="Calibri"/>
              </a:rPr>
              <a:t>Smiling boosts your immune system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Corbel"/>
                <a:cs typeface="Calibri"/>
              </a:rPr>
              <a:t>Smiling may help your immune system by reducing stress and promoting a positive outlook on health</a:t>
            </a:r>
          </a:p>
        </p:txBody>
      </p:sp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C870FB0-EAB8-A0F2-6F89-64260080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448" y="5649533"/>
            <a:ext cx="3667125" cy="1095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A7486-BDF1-938E-C596-AF5B6B640860}"/>
              </a:ext>
            </a:extLst>
          </p:cNvPr>
          <p:cNvSpPr txBox="1"/>
          <p:nvPr/>
        </p:nvSpPr>
        <p:spPr>
          <a:xfrm>
            <a:off x="531528" y="3289138"/>
            <a:ext cx="5606725" cy="20776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Baskerville Old Face"/>
                <a:ea typeface="Calibri"/>
                <a:cs typeface="Calibri"/>
              </a:rPr>
              <a:t>Smiling lowers your blood pressure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Corbel"/>
                <a:ea typeface="Calibri"/>
                <a:cs typeface="Calibri"/>
              </a:rPr>
              <a:t>Smiling isn't about happiness, it's a natural </a:t>
            </a:r>
            <a:endParaRPr lang="en-US" sz="2000">
              <a:latin typeface="Baskerville Old Face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Corbel"/>
                <a:ea typeface="Calibri"/>
                <a:cs typeface="Calibri"/>
              </a:rPr>
              <a:t>way to lower blood pressure and keep </a:t>
            </a:r>
            <a:endParaRPr lang="en-US" sz="2000">
              <a:latin typeface="Baskerville Old Face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Corbel"/>
                <a:ea typeface="Calibri"/>
                <a:cs typeface="Calibri"/>
              </a:rPr>
              <a:t>your heart happy.</a:t>
            </a:r>
            <a:endParaRPr lang="en-US">
              <a:latin typeface="Baskerville Old Face"/>
              <a:ea typeface="Calibri"/>
              <a:cs typeface="Calibri"/>
            </a:endParaRPr>
          </a:p>
        </p:txBody>
      </p:sp>
      <p:pic>
        <p:nvPicPr>
          <p:cNvPr id="2" name="Picture 1" descr="A person looking in a mirror&#10;&#10;Description automatically generated">
            <a:extLst>
              <a:ext uri="{FF2B5EF4-FFF2-40B4-BE49-F238E27FC236}">
                <a16:creationId xmlns:a16="http://schemas.microsoft.com/office/drawing/2014/main" id="{D5371EEE-91DD-FEE9-9475-D80AF086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17" y="2440354"/>
            <a:ext cx="5345724" cy="33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10D0C1A-400F-6C72-1234-A9DE6C78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34" y="3067050"/>
            <a:ext cx="10108884" cy="301953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B67B645E-C5E5-4727-B977-D372A0AA71D9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8C5FEF-6CA4-44CC-8E61-9E775B9B78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CB7D79-A330-4BC9-A964-3F617D32A6D4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B5C6C01-35C7-4561-8BAD-91E4FACA2932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TF66835393</Template>
  <Application>Microsoft Office PowerPoint</Application>
  <PresentationFormat>Widescreen</PresentationFormat>
  <Slides>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SMILE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/>
  <cp:revision>2</cp:revision>
  <dcterms:created xsi:type="dcterms:W3CDTF">2024-01-29T08:53:40Z</dcterms:created>
  <dcterms:modified xsi:type="dcterms:W3CDTF">2024-02-09T04:45:04Z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